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61" r:id="rId3"/>
    <p:sldId id="258" r:id="rId4"/>
    <p:sldId id="263" r:id="rId5"/>
    <p:sldId id="268" r:id="rId6"/>
    <p:sldId id="270" r:id="rId7"/>
    <p:sldId id="275" r:id="rId8"/>
    <p:sldId id="274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2" d="100"/>
          <a:sy n="52" d="100"/>
        </p:scale>
        <p:origin x="16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C18D3-D893-4F08-8EBB-EB52BE96ABE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E80B25B-5552-421F-8416-FC6C0F25E4FE}">
      <dgm:prSet/>
      <dgm:spPr/>
      <dgm:t>
        <a:bodyPr/>
        <a:lstStyle/>
        <a:p>
          <a:r>
            <a:rPr lang="en-GB" b="1" i="0" baseline="0"/>
            <a:t>Meeting Mascot</a:t>
          </a:r>
          <a:endParaRPr lang="en-US"/>
        </a:p>
      </dgm:t>
    </dgm:pt>
    <dgm:pt modelId="{85D2C2D4-6EB8-4C55-8191-0E3B70225C5A}" type="parTrans" cxnId="{98A9A848-2432-4C1C-8795-71213723A9A9}">
      <dgm:prSet/>
      <dgm:spPr/>
      <dgm:t>
        <a:bodyPr/>
        <a:lstStyle/>
        <a:p>
          <a:endParaRPr lang="en-US"/>
        </a:p>
      </dgm:t>
    </dgm:pt>
    <dgm:pt modelId="{81D70B26-FC03-4D40-A26F-B3DD4D3DA740}" type="sibTrans" cxnId="{98A9A848-2432-4C1C-8795-71213723A9A9}">
      <dgm:prSet/>
      <dgm:spPr/>
      <dgm:t>
        <a:bodyPr/>
        <a:lstStyle/>
        <a:p>
          <a:endParaRPr lang="en-US"/>
        </a:p>
      </dgm:t>
    </dgm:pt>
    <dgm:pt modelId="{4A9D8869-BD88-4A56-BD9E-0304D857A145}">
      <dgm:prSet/>
      <dgm:spPr/>
      <dgm:t>
        <a:bodyPr/>
        <a:lstStyle/>
        <a:p>
          <a:r>
            <a:rPr lang="en-GB" b="0" i="0" baseline="0"/>
            <a:t>Be the meeting mascot, do the coin toss with both captains and have your photo taken, ask your favourite Bear 3 questions, cheer the team out on track from Mascot Corner.</a:t>
          </a:r>
          <a:endParaRPr lang="en-US"/>
        </a:p>
      </dgm:t>
    </dgm:pt>
    <dgm:pt modelId="{F4BDFEDA-489D-4FE7-A266-D62E6CD83460}" type="parTrans" cxnId="{92491448-BDF4-4954-B38F-0930C28E1EAF}">
      <dgm:prSet/>
      <dgm:spPr/>
      <dgm:t>
        <a:bodyPr/>
        <a:lstStyle/>
        <a:p>
          <a:endParaRPr lang="en-US"/>
        </a:p>
      </dgm:t>
    </dgm:pt>
    <dgm:pt modelId="{FAFCF08F-DC1E-452B-97AE-51E63B3BC767}" type="sibTrans" cxnId="{92491448-BDF4-4954-B38F-0930C28E1EAF}">
      <dgm:prSet/>
      <dgm:spPr/>
      <dgm:t>
        <a:bodyPr/>
        <a:lstStyle/>
        <a:p>
          <a:endParaRPr lang="en-US"/>
        </a:p>
      </dgm:t>
    </dgm:pt>
    <dgm:pt modelId="{D74479A2-12BB-4E48-A063-0B977AF77D2F}">
      <dgm:prSet/>
      <dgm:spPr/>
      <dgm:t>
        <a:bodyPr/>
        <a:lstStyle/>
        <a:p>
          <a:r>
            <a:rPr lang="en-GB" b="1" i="0" baseline="0"/>
            <a:t>U16’s Fun Running Race</a:t>
          </a:r>
          <a:endParaRPr lang="en-US"/>
        </a:p>
      </dgm:t>
    </dgm:pt>
    <dgm:pt modelId="{5E0E4982-710D-4184-AD57-9CE48CD8B307}" type="parTrans" cxnId="{FA39F869-89B9-417F-8038-A480A81D9AA9}">
      <dgm:prSet/>
      <dgm:spPr/>
      <dgm:t>
        <a:bodyPr/>
        <a:lstStyle/>
        <a:p>
          <a:endParaRPr lang="en-US"/>
        </a:p>
      </dgm:t>
    </dgm:pt>
    <dgm:pt modelId="{F4DB527D-FEE1-4FCE-A491-1CE6D917787A}" type="sibTrans" cxnId="{FA39F869-89B9-417F-8038-A480A81D9AA9}">
      <dgm:prSet/>
      <dgm:spPr/>
      <dgm:t>
        <a:bodyPr/>
        <a:lstStyle/>
        <a:p>
          <a:endParaRPr lang="en-US"/>
        </a:p>
      </dgm:t>
    </dgm:pt>
    <dgm:pt modelId="{2B073759-F848-4BE0-885A-D9BCBFEF253E}">
      <dgm:prSet/>
      <dgm:spPr/>
      <dgm:t>
        <a:bodyPr/>
        <a:lstStyle/>
        <a:p>
          <a:r>
            <a:rPr lang="en-GB" b="0" i="0" baseline="0"/>
            <a:t>Take part in the BSG U16’s Fun Running Race, held during the interval, your chance to win a prize!</a:t>
          </a:r>
          <a:endParaRPr lang="en-US"/>
        </a:p>
      </dgm:t>
    </dgm:pt>
    <dgm:pt modelId="{D88D80B6-8637-4DFA-869C-8E8C87ABF07D}" type="parTrans" cxnId="{C7B48CDC-7C32-4A5B-822D-144EF4833812}">
      <dgm:prSet/>
      <dgm:spPr/>
      <dgm:t>
        <a:bodyPr/>
        <a:lstStyle/>
        <a:p>
          <a:endParaRPr lang="en-US"/>
        </a:p>
      </dgm:t>
    </dgm:pt>
    <dgm:pt modelId="{ADF68F2A-1390-4A00-A0C7-1A1BF83EC72F}" type="sibTrans" cxnId="{C7B48CDC-7C32-4A5B-822D-144EF4833812}">
      <dgm:prSet/>
      <dgm:spPr/>
      <dgm:t>
        <a:bodyPr/>
        <a:lstStyle/>
        <a:p>
          <a:endParaRPr lang="en-US"/>
        </a:p>
      </dgm:t>
    </dgm:pt>
    <dgm:pt modelId="{FA26DF44-D8CC-4202-B386-948F72DB0CA7}">
      <dgm:prSet/>
      <dgm:spPr/>
      <dgm:t>
        <a:bodyPr/>
        <a:lstStyle/>
        <a:p>
          <a:r>
            <a:rPr lang="en-GB" b="1" i="0" baseline="0"/>
            <a:t>Model Bike to customise</a:t>
          </a:r>
          <a:endParaRPr lang="en-US"/>
        </a:p>
      </dgm:t>
    </dgm:pt>
    <dgm:pt modelId="{AA5C3C45-9A41-4B44-B68F-7923ED5B2018}" type="parTrans" cxnId="{BBCDF9CA-7C67-43B4-A0C4-2689925826E6}">
      <dgm:prSet/>
      <dgm:spPr/>
      <dgm:t>
        <a:bodyPr/>
        <a:lstStyle/>
        <a:p>
          <a:endParaRPr lang="en-US"/>
        </a:p>
      </dgm:t>
    </dgm:pt>
    <dgm:pt modelId="{DE2A3C43-ECE2-4A27-AE81-9B22DBCE6EC5}" type="sibTrans" cxnId="{BBCDF9CA-7C67-43B4-A0C4-2689925826E6}">
      <dgm:prSet/>
      <dgm:spPr/>
      <dgm:t>
        <a:bodyPr/>
        <a:lstStyle/>
        <a:p>
          <a:endParaRPr lang="en-US"/>
        </a:p>
      </dgm:t>
    </dgm:pt>
    <dgm:pt modelId="{6FD0A922-8A29-4FC6-B694-F28E376DA406}">
      <dgm:prSet/>
      <dgm:spPr/>
      <dgm:t>
        <a:bodyPr/>
        <a:lstStyle/>
        <a:p>
          <a:r>
            <a:rPr lang="en-GB" b="0" i="0" baseline="0"/>
            <a:t>Get your own model bike to paint and customise into your favourite rider’s bike colours.</a:t>
          </a:r>
          <a:endParaRPr lang="en-US"/>
        </a:p>
      </dgm:t>
    </dgm:pt>
    <dgm:pt modelId="{B99F510F-D894-46CD-9214-E0B7DD082A41}" type="parTrans" cxnId="{B475F4D0-F86E-4A6B-B884-2381A66EC844}">
      <dgm:prSet/>
      <dgm:spPr/>
      <dgm:t>
        <a:bodyPr/>
        <a:lstStyle/>
        <a:p>
          <a:endParaRPr lang="en-US"/>
        </a:p>
      </dgm:t>
    </dgm:pt>
    <dgm:pt modelId="{9B070936-FA1C-40CE-B0BB-3A0160DB5B8E}" type="sibTrans" cxnId="{B475F4D0-F86E-4A6B-B884-2381A66EC844}">
      <dgm:prSet/>
      <dgm:spPr/>
      <dgm:t>
        <a:bodyPr/>
        <a:lstStyle/>
        <a:p>
          <a:endParaRPr lang="en-US"/>
        </a:p>
      </dgm:t>
    </dgm:pt>
    <dgm:pt modelId="{F0E188D5-28B6-4433-B000-131A5F24802E}" type="pres">
      <dgm:prSet presAssocID="{77FC18D3-D893-4F08-8EBB-EB52BE96ABE9}" presName="vert0" presStyleCnt="0">
        <dgm:presLayoutVars>
          <dgm:dir/>
          <dgm:animOne val="branch"/>
          <dgm:animLvl val="lvl"/>
        </dgm:presLayoutVars>
      </dgm:prSet>
      <dgm:spPr/>
    </dgm:pt>
    <dgm:pt modelId="{BA45AB13-F979-425C-ABD7-0781FC7A72D0}" type="pres">
      <dgm:prSet presAssocID="{3E80B25B-5552-421F-8416-FC6C0F25E4FE}" presName="thickLine" presStyleLbl="alignNode1" presStyleIdx="0" presStyleCnt="3"/>
      <dgm:spPr/>
    </dgm:pt>
    <dgm:pt modelId="{99ADA3AA-F265-4092-BD68-079FAA12F4F9}" type="pres">
      <dgm:prSet presAssocID="{3E80B25B-5552-421F-8416-FC6C0F25E4FE}" presName="horz1" presStyleCnt="0"/>
      <dgm:spPr/>
    </dgm:pt>
    <dgm:pt modelId="{691B58F3-9124-4296-A4A1-B004AFC0DC23}" type="pres">
      <dgm:prSet presAssocID="{3E80B25B-5552-421F-8416-FC6C0F25E4FE}" presName="tx1" presStyleLbl="revTx" presStyleIdx="0" presStyleCnt="6"/>
      <dgm:spPr/>
    </dgm:pt>
    <dgm:pt modelId="{3054E941-F4D0-4BA6-B642-6FC74B556C29}" type="pres">
      <dgm:prSet presAssocID="{3E80B25B-5552-421F-8416-FC6C0F25E4FE}" presName="vert1" presStyleCnt="0"/>
      <dgm:spPr/>
    </dgm:pt>
    <dgm:pt modelId="{64DDB58B-0B3F-4AAD-98D0-2D492FBE1460}" type="pres">
      <dgm:prSet presAssocID="{4A9D8869-BD88-4A56-BD9E-0304D857A145}" presName="vertSpace2a" presStyleCnt="0"/>
      <dgm:spPr/>
    </dgm:pt>
    <dgm:pt modelId="{B305240B-76A8-4756-BC8B-990E739EA6D9}" type="pres">
      <dgm:prSet presAssocID="{4A9D8869-BD88-4A56-BD9E-0304D857A145}" presName="horz2" presStyleCnt="0"/>
      <dgm:spPr/>
    </dgm:pt>
    <dgm:pt modelId="{FA7A05B7-C851-4C51-95FE-B9817EE94B24}" type="pres">
      <dgm:prSet presAssocID="{4A9D8869-BD88-4A56-BD9E-0304D857A145}" presName="horzSpace2" presStyleCnt="0"/>
      <dgm:spPr/>
    </dgm:pt>
    <dgm:pt modelId="{D7377A08-3414-4607-9FA2-95786FABAE7F}" type="pres">
      <dgm:prSet presAssocID="{4A9D8869-BD88-4A56-BD9E-0304D857A145}" presName="tx2" presStyleLbl="revTx" presStyleIdx="1" presStyleCnt="6"/>
      <dgm:spPr/>
    </dgm:pt>
    <dgm:pt modelId="{207D9AFC-597C-42E6-B5E5-487549858668}" type="pres">
      <dgm:prSet presAssocID="{4A9D8869-BD88-4A56-BD9E-0304D857A145}" presName="vert2" presStyleCnt="0"/>
      <dgm:spPr/>
    </dgm:pt>
    <dgm:pt modelId="{527B0414-F9B3-48DF-A04D-F625FD504A2C}" type="pres">
      <dgm:prSet presAssocID="{4A9D8869-BD88-4A56-BD9E-0304D857A145}" presName="thinLine2b" presStyleLbl="callout" presStyleIdx="0" presStyleCnt="3"/>
      <dgm:spPr>
        <a:ln>
          <a:noFill/>
        </a:ln>
      </dgm:spPr>
    </dgm:pt>
    <dgm:pt modelId="{A99F73B6-C7CC-44E0-8739-82092141486D}" type="pres">
      <dgm:prSet presAssocID="{4A9D8869-BD88-4A56-BD9E-0304D857A145}" presName="vertSpace2b" presStyleCnt="0"/>
      <dgm:spPr/>
    </dgm:pt>
    <dgm:pt modelId="{9C0AD371-44D3-4424-87CE-7D6B181881F0}" type="pres">
      <dgm:prSet presAssocID="{D74479A2-12BB-4E48-A063-0B977AF77D2F}" presName="thickLine" presStyleLbl="alignNode1" presStyleIdx="1" presStyleCnt="3"/>
      <dgm:spPr/>
    </dgm:pt>
    <dgm:pt modelId="{6D6D8C89-3D3F-41B0-B055-7211D0E55DC7}" type="pres">
      <dgm:prSet presAssocID="{D74479A2-12BB-4E48-A063-0B977AF77D2F}" presName="horz1" presStyleCnt="0"/>
      <dgm:spPr/>
    </dgm:pt>
    <dgm:pt modelId="{FDD4832A-2F50-4FBE-85D3-BB1691F2F54D}" type="pres">
      <dgm:prSet presAssocID="{D74479A2-12BB-4E48-A063-0B977AF77D2F}" presName="tx1" presStyleLbl="revTx" presStyleIdx="2" presStyleCnt="6"/>
      <dgm:spPr/>
    </dgm:pt>
    <dgm:pt modelId="{7E75C3C8-39E7-4D0B-8E54-2C0E178DCA2A}" type="pres">
      <dgm:prSet presAssocID="{D74479A2-12BB-4E48-A063-0B977AF77D2F}" presName="vert1" presStyleCnt="0"/>
      <dgm:spPr/>
    </dgm:pt>
    <dgm:pt modelId="{BEEC268F-49F5-4568-BFC2-F0271719416B}" type="pres">
      <dgm:prSet presAssocID="{2B073759-F848-4BE0-885A-D9BCBFEF253E}" presName="vertSpace2a" presStyleCnt="0"/>
      <dgm:spPr/>
    </dgm:pt>
    <dgm:pt modelId="{62E70294-F28F-4E18-BCC3-9A2D825B766D}" type="pres">
      <dgm:prSet presAssocID="{2B073759-F848-4BE0-885A-D9BCBFEF253E}" presName="horz2" presStyleCnt="0"/>
      <dgm:spPr/>
    </dgm:pt>
    <dgm:pt modelId="{99B8583B-152B-4E3E-B96F-B9EA538F0CF7}" type="pres">
      <dgm:prSet presAssocID="{2B073759-F848-4BE0-885A-D9BCBFEF253E}" presName="horzSpace2" presStyleCnt="0"/>
      <dgm:spPr/>
    </dgm:pt>
    <dgm:pt modelId="{F1C8DB06-DF79-49B3-8987-169C45D6A06E}" type="pres">
      <dgm:prSet presAssocID="{2B073759-F848-4BE0-885A-D9BCBFEF253E}" presName="tx2" presStyleLbl="revTx" presStyleIdx="3" presStyleCnt="6"/>
      <dgm:spPr/>
    </dgm:pt>
    <dgm:pt modelId="{EBB41F28-7C44-4D38-9500-E9310BEC6337}" type="pres">
      <dgm:prSet presAssocID="{2B073759-F848-4BE0-885A-D9BCBFEF253E}" presName="vert2" presStyleCnt="0"/>
      <dgm:spPr/>
    </dgm:pt>
    <dgm:pt modelId="{A40A78F3-03D9-4C54-9D54-C0529F77075E}" type="pres">
      <dgm:prSet presAssocID="{2B073759-F848-4BE0-885A-D9BCBFEF253E}" presName="thinLine2b" presStyleLbl="callout" presStyleIdx="1" presStyleCnt="3"/>
      <dgm:spPr/>
    </dgm:pt>
    <dgm:pt modelId="{DECE9999-6AC5-47D8-8CC2-42204CDB8971}" type="pres">
      <dgm:prSet presAssocID="{2B073759-F848-4BE0-885A-D9BCBFEF253E}" presName="vertSpace2b" presStyleCnt="0"/>
      <dgm:spPr/>
    </dgm:pt>
    <dgm:pt modelId="{9E29FEBA-CD73-458E-850D-104634AC0CD6}" type="pres">
      <dgm:prSet presAssocID="{FA26DF44-D8CC-4202-B386-948F72DB0CA7}" presName="thickLine" presStyleLbl="alignNode1" presStyleIdx="2" presStyleCnt="3"/>
      <dgm:spPr/>
    </dgm:pt>
    <dgm:pt modelId="{7B647DFF-9B92-44C8-AEF5-C5B7DBED7CD3}" type="pres">
      <dgm:prSet presAssocID="{FA26DF44-D8CC-4202-B386-948F72DB0CA7}" presName="horz1" presStyleCnt="0"/>
      <dgm:spPr/>
    </dgm:pt>
    <dgm:pt modelId="{824D96AB-9C51-4ACF-9099-AFB72D9F0D63}" type="pres">
      <dgm:prSet presAssocID="{FA26DF44-D8CC-4202-B386-948F72DB0CA7}" presName="tx1" presStyleLbl="revTx" presStyleIdx="4" presStyleCnt="6"/>
      <dgm:spPr/>
    </dgm:pt>
    <dgm:pt modelId="{6FF94F54-D24B-4678-AAA2-932F2930491E}" type="pres">
      <dgm:prSet presAssocID="{FA26DF44-D8CC-4202-B386-948F72DB0CA7}" presName="vert1" presStyleCnt="0"/>
      <dgm:spPr/>
    </dgm:pt>
    <dgm:pt modelId="{1FFAF289-62E9-452A-9570-E1F07B6A05AC}" type="pres">
      <dgm:prSet presAssocID="{6FD0A922-8A29-4FC6-B694-F28E376DA406}" presName="vertSpace2a" presStyleCnt="0"/>
      <dgm:spPr/>
    </dgm:pt>
    <dgm:pt modelId="{2E302F70-2F83-49AE-8882-DCDC324FE42D}" type="pres">
      <dgm:prSet presAssocID="{6FD0A922-8A29-4FC6-B694-F28E376DA406}" presName="horz2" presStyleCnt="0"/>
      <dgm:spPr/>
    </dgm:pt>
    <dgm:pt modelId="{E961954F-7078-4042-BA7C-F8F58A56B81B}" type="pres">
      <dgm:prSet presAssocID="{6FD0A922-8A29-4FC6-B694-F28E376DA406}" presName="horzSpace2" presStyleCnt="0"/>
      <dgm:spPr/>
    </dgm:pt>
    <dgm:pt modelId="{B1F30EC0-E17A-4053-B1A5-14CA17DBECFC}" type="pres">
      <dgm:prSet presAssocID="{6FD0A922-8A29-4FC6-B694-F28E376DA406}" presName="tx2" presStyleLbl="revTx" presStyleIdx="5" presStyleCnt="6"/>
      <dgm:spPr/>
    </dgm:pt>
    <dgm:pt modelId="{3EED0D58-A93C-4ACF-9E3D-4EEB41E71391}" type="pres">
      <dgm:prSet presAssocID="{6FD0A922-8A29-4FC6-B694-F28E376DA406}" presName="vert2" presStyleCnt="0"/>
      <dgm:spPr/>
    </dgm:pt>
    <dgm:pt modelId="{D179DDC7-F0BB-4028-96A6-7FEB788DDFE7}" type="pres">
      <dgm:prSet presAssocID="{6FD0A922-8A29-4FC6-B694-F28E376DA406}" presName="thinLine2b" presStyleLbl="callout" presStyleIdx="2" presStyleCnt="3"/>
      <dgm:spPr/>
    </dgm:pt>
    <dgm:pt modelId="{4DA39329-A5C9-47DB-A3AB-A8EF664E4BE3}" type="pres">
      <dgm:prSet presAssocID="{6FD0A922-8A29-4FC6-B694-F28E376DA406}" presName="vertSpace2b" presStyleCnt="0"/>
      <dgm:spPr/>
    </dgm:pt>
  </dgm:ptLst>
  <dgm:cxnLst>
    <dgm:cxn modelId="{87DBB85B-6991-4CB7-85D9-90D6AB0F2E64}" type="presOf" srcId="{4A9D8869-BD88-4A56-BD9E-0304D857A145}" destId="{D7377A08-3414-4607-9FA2-95786FABAE7F}" srcOrd="0" destOrd="0" presId="urn:microsoft.com/office/officeart/2008/layout/LinedList"/>
    <dgm:cxn modelId="{92491448-BDF4-4954-B38F-0930C28E1EAF}" srcId="{3E80B25B-5552-421F-8416-FC6C0F25E4FE}" destId="{4A9D8869-BD88-4A56-BD9E-0304D857A145}" srcOrd="0" destOrd="0" parTransId="{F4BDFEDA-489D-4FE7-A266-D62E6CD83460}" sibTransId="{FAFCF08F-DC1E-452B-97AE-51E63B3BC767}"/>
    <dgm:cxn modelId="{98A9A848-2432-4C1C-8795-71213723A9A9}" srcId="{77FC18D3-D893-4F08-8EBB-EB52BE96ABE9}" destId="{3E80B25B-5552-421F-8416-FC6C0F25E4FE}" srcOrd="0" destOrd="0" parTransId="{85D2C2D4-6EB8-4C55-8191-0E3B70225C5A}" sibTransId="{81D70B26-FC03-4D40-A26F-B3DD4D3DA740}"/>
    <dgm:cxn modelId="{FA39F869-89B9-417F-8038-A480A81D9AA9}" srcId="{77FC18D3-D893-4F08-8EBB-EB52BE96ABE9}" destId="{D74479A2-12BB-4E48-A063-0B977AF77D2F}" srcOrd="1" destOrd="0" parTransId="{5E0E4982-710D-4184-AD57-9CE48CD8B307}" sibTransId="{F4DB527D-FEE1-4FCE-A491-1CE6D917787A}"/>
    <dgm:cxn modelId="{DD6FA054-4B6B-48F7-B7AB-28FD2BAA1CF1}" type="presOf" srcId="{FA26DF44-D8CC-4202-B386-948F72DB0CA7}" destId="{824D96AB-9C51-4ACF-9099-AFB72D9F0D63}" srcOrd="0" destOrd="0" presId="urn:microsoft.com/office/officeart/2008/layout/LinedList"/>
    <dgm:cxn modelId="{6F8BA288-5F97-4F34-AB18-DAC0D35F2ADE}" type="presOf" srcId="{3E80B25B-5552-421F-8416-FC6C0F25E4FE}" destId="{691B58F3-9124-4296-A4A1-B004AFC0DC23}" srcOrd="0" destOrd="0" presId="urn:microsoft.com/office/officeart/2008/layout/LinedList"/>
    <dgm:cxn modelId="{07FCA28A-3DE0-4989-8A55-738DBBA927D1}" type="presOf" srcId="{6FD0A922-8A29-4FC6-B694-F28E376DA406}" destId="{B1F30EC0-E17A-4053-B1A5-14CA17DBECFC}" srcOrd="0" destOrd="0" presId="urn:microsoft.com/office/officeart/2008/layout/LinedList"/>
    <dgm:cxn modelId="{718273A6-B046-4F37-AA4D-7ADC5CA5A30F}" type="presOf" srcId="{2B073759-F848-4BE0-885A-D9BCBFEF253E}" destId="{F1C8DB06-DF79-49B3-8987-169C45D6A06E}" srcOrd="0" destOrd="0" presId="urn:microsoft.com/office/officeart/2008/layout/LinedList"/>
    <dgm:cxn modelId="{359519A8-002D-4597-9C71-70F6B710A880}" type="presOf" srcId="{77FC18D3-D893-4F08-8EBB-EB52BE96ABE9}" destId="{F0E188D5-28B6-4433-B000-131A5F24802E}" srcOrd="0" destOrd="0" presId="urn:microsoft.com/office/officeart/2008/layout/LinedList"/>
    <dgm:cxn modelId="{BBCDF9CA-7C67-43B4-A0C4-2689925826E6}" srcId="{77FC18D3-D893-4F08-8EBB-EB52BE96ABE9}" destId="{FA26DF44-D8CC-4202-B386-948F72DB0CA7}" srcOrd="2" destOrd="0" parTransId="{AA5C3C45-9A41-4B44-B68F-7923ED5B2018}" sibTransId="{DE2A3C43-ECE2-4A27-AE81-9B22DBCE6EC5}"/>
    <dgm:cxn modelId="{B475F4D0-F86E-4A6B-B884-2381A66EC844}" srcId="{FA26DF44-D8CC-4202-B386-948F72DB0CA7}" destId="{6FD0A922-8A29-4FC6-B694-F28E376DA406}" srcOrd="0" destOrd="0" parTransId="{B99F510F-D894-46CD-9214-E0B7DD082A41}" sibTransId="{9B070936-FA1C-40CE-B0BB-3A0160DB5B8E}"/>
    <dgm:cxn modelId="{C7B48CDC-7C32-4A5B-822D-144EF4833812}" srcId="{D74479A2-12BB-4E48-A063-0B977AF77D2F}" destId="{2B073759-F848-4BE0-885A-D9BCBFEF253E}" srcOrd="0" destOrd="0" parTransId="{D88D80B6-8637-4DFA-869C-8E8C87ABF07D}" sibTransId="{ADF68F2A-1390-4A00-A0C7-1A1BF83EC72F}"/>
    <dgm:cxn modelId="{5E69C7FA-1B14-4259-811E-B53A3DD936D1}" type="presOf" srcId="{D74479A2-12BB-4E48-A063-0B977AF77D2F}" destId="{FDD4832A-2F50-4FBE-85D3-BB1691F2F54D}" srcOrd="0" destOrd="0" presId="urn:microsoft.com/office/officeart/2008/layout/LinedList"/>
    <dgm:cxn modelId="{2246B416-BD54-4C2A-9792-CC214EC23E65}" type="presParOf" srcId="{F0E188D5-28B6-4433-B000-131A5F24802E}" destId="{BA45AB13-F979-425C-ABD7-0781FC7A72D0}" srcOrd="0" destOrd="0" presId="urn:microsoft.com/office/officeart/2008/layout/LinedList"/>
    <dgm:cxn modelId="{942A6CEA-4FEE-467B-A7C4-1E533DB4D3C7}" type="presParOf" srcId="{F0E188D5-28B6-4433-B000-131A5F24802E}" destId="{99ADA3AA-F265-4092-BD68-079FAA12F4F9}" srcOrd="1" destOrd="0" presId="urn:microsoft.com/office/officeart/2008/layout/LinedList"/>
    <dgm:cxn modelId="{829B4EB3-7832-4142-B848-EC75C37DB8EE}" type="presParOf" srcId="{99ADA3AA-F265-4092-BD68-079FAA12F4F9}" destId="{691B58F3-9124-4296-A4A1-B004AFC0DC23}" srcOrd="0" destOrd="0" presId="urn:microsoft.com/office/officeart/2008/layout/LinedList"/>
    <dgm:cxn modelId="{A2462B69-F481-41AF-94BC-ACDD967933DA}" type="presParOf" srcId="{99ADA3AA-F265-4092-BD68-079FAA12F4F9}" destId="{3054E941-F4D0-4BA6-B642-6FC74B556C29}" srcOrd="1" destOrd="0" presId="urn:microsoft.com/office/officeart/2008/layout/LinedList"/>
    <dgm:cxn modelId="{EDB883F9-538A-4629-8E31-D23232FDDA2C}" type="presParOf" srcId="{3054E941-F4D0-4BA6-B642-6FC74B556C29}" destId="{64DDB58B-0B3F-4AAD-98D0-2D492FBE1460}" srcOrd="0" destOrd="0" presId="urn:microsoft.com/office/officeart/2008/layout/LinedList"/>
    <dgm:cxn modelId="{4399CDA8-BBD8-4728-B1F6-1B4CBF7A3467}" type="presParOf" srcId="{3054E941-F4D0-4BA6-B642-6FC74B556C29}" destId="{B305240B-76A8-4756-BC8B-990E739EA6D9}" srcOrd="1" destOrd="0" presId="urn:microsoft.com/office/officeart/2008/layout/LinedList"/>
    <dgm:cxn modelId="{5A9E57F2-3ABA-4B3F-95D7-EA76432CD8AD}" type="presParOf" srcId="{B305240B-76A8-4756-BC8B-990E739EA6D9}" destId="{FA7A05B7-C851-4C51-95FE-B9817EE94B24}" srcOrd="0" destOrd="0" presId="urn:microsoft.com/office/officeart/2008/layout/LinedList"/>
    <dgm:cxn modelId="{920FA442-9DC0-47E1-880C-E1C84E3E1948}" type="presParOf" srcId="{B305240B-76A8-4756-BC8B-990E739EA6D9}" destId="{D7377A08-3414-4607-9FA2-95786FABAE7F}" srcOrd="1" destOrd="0" presId="urn:microsoft.com/office/officeart/2008/layout/LinedList"/>
    <dgm:cxn modelId="{AD9D9258-6E35-46B4-B759-EFE04DDCB877}" type="presParOf" srcId="{B305240B-76A8-4756-BC8B-990E739EA6D9}" destId="{207D9AFC-597C-42E6-B5E5-487549858668}" srcOrd="2" destOrd="0" presId="urn:microsoft.com/office/officeart/2008/layout/LinedList"/>
    <dgm:cxn modelId="{EF53D71A-607C-4F87-AE69-54DC552AAAA1}" type="presParOf" srcId="{3054E941-F4D0-4BA6-B642-6FC74B556C29}" destId="{527B0414-F9B3-48DF-A04D-F625FD504A2C}" srcOrd="2" destOrd="0" presId="urn:microsoft.com/office/officeart/2008/layout/LinedList"/>
    <dgm:cxn modelId="{CA9AEB36-2577-4398-9527-67D6D942668E}" type="presParOf" srcId="{3054E941-F4D0-4BA6-B642-6FC74B556C29}" destId="{A99F73B6-C7CC-44E0-8739-82092141486D}" srcOrd="3" destOrd="0" presId="urn:microsoft.com/office/officeart/2008/layout/LinedList"/>
    <dgm:cxn modelId="{3C9A4D1C-2F1F-42F3-B7A4-502329FECB8E}" type="presParOf" srcId="{F0E188D5-28B6-4433-B000-131A5F24802E}" destId="{9C0AD371-44D3-4424-87CE-7D6B181881F0}" srcOrd="2" destOrd="0" presId="urn:microsoft.com/office/officeart/2008/layout/LinedList"/>
    <dgm:cxn modelId="{2B554732-D07C-4C57-B2D0-7BCFBEF2D584}" type="presParOf" srcId="{F0E188D5-28B6-4433-B000-131A5F24802E}" destId="{6D6D8C89-3D3F-41B0-B055-7211D0E55DC7}" srcOrd="3" destOrd="0" presId="urn:microsoft.com/office/officeart/2008/layout/LinedList"/>
    <dgm:cxn modelId="{8BE074DE-DD36-4C47-89EF-0C5A028960DA}" type="presParOf" srcId="{6D6D8C89-3D3F-41B0-B055-7211D0E55DC7}" destId="{FDD4832A-2F50-4FBE-85D3-BB1691F2F54D}" srcOrd="0" destOrd="0" presId="urn:microsoft.com/office/officeart/2008/layout/LinedList"/>
    <dgm:cxn modelId="{FE1F14E4-42ED-4824-B3B1-16C9C4BCCA6E}" type="presParOf" srcId="{6D6D8C89-3D3F-41B0-B055-7211D0E55DC7}" destId="{7E75C3C8-39E7-4D0B-8E54-2C0E178DCA2A}" srcOrd="1" destOrd="0" presId="urn:microsoft.com/office/officeart/2008/layout/LinedList"/>
    <dgm:cxn modelId="{0C67F9BE-2ED8-47D7-B74E-F24DEAC5B0AE}" type="presParOf" srcId="{7E75C3C8-39E7-4D0B-8E54-2C0E178DCA2A}" destId="{BEEC268F-49F5-4568-BFC2-F0271719416B}" srcOrd="0" destOrd="0" presId="urn:microsoft.com/office/officeart/2008/layout/LinedList"/>
    <dgm:cxn modelId="{6394E968-583D-47CF-AA11-B202C2214ADC}" type="presParOf" srcId="{7E75C3C8-39E7-4D0B-8E54-2C0E178DCA2A}" destId="{62E70294-F28F-4E18-BCC3-9A2D825B766D}" srcOrd="1" destOrd="0" presId="urn:microsoft.com/office/officeart/2008/layout/LinedList"/>
    <dgm:cxn modelId="{176393B0-113A-409C-AA90-587087F1A3D9}" type="presParOf" srcId="{62E70294-F28F-4E18-BCC3-9A2D825B766D}" destId="{99B8583B-152B-4E3E-B96F-B9EA538F0CF7}" srcOrd="0" destOrd="0" presId="urn:microsoft.com/office/officeart/2008/layout/LinedList"/>
    <dgm:cxn modelId="{520E7ECC-9F03-4BB9-99EA-D92CAFC241ED}" type="presParOf" srcId="{62E70294-F28F-4E18-BCC3-9A2D825B766D}" destId="{F1C8DB06-DF79-49B3-8987-169C45D6A06E}" srcOrd="1" destOrd="0" presId="urn:microsoft.com/office/officeart/2008/layout/LinedList"/>
    <dgm:cxn modelId="{127189F0-6E3B-448A-A88B-24F603C726FB}" type="presParOf" srcId="{62E70294-F28F-4E18-BCC3-9A2D825B766D}" destId="{EBB41F28-7C44-4D38-9500-E9310BEC6337}" srcOrd="2" destOrd="0" presId="urn:microsoft.com/office/officeart/2008/layout/LinedList"/>
    <dgm:cxn modelId="{6268C076-B069-4662-A21D-10E2D1E24B75}" type="presParOf" srcId="{7E75C3C8-39E7-4D0B-8E54-2C0E178DCA2A}" destId="{A40A78F3-03D9-4C54-9D54-C0529F77075E}" srcOrd="2" destOrd="0" presId="urn:microsoft.com/office/officeart/2008/layout/LinedList"/>
    <dgm:cxn modelId="{FFFFC794-86DE-4305-8ADE-E07DF1AF262B}" type="presParOf" srcId="{7E75C3C8-39E7-4D0B-8E54-2C0E178DCA2A}" destId="{DECE9999-6AC5-47D8-8CC2-42204CDB8971}" srcOrd="3" destOrd="0" presId="urn:microsoft.com/office/officeart/2008/layout/LinedList"/>
    <dgm:cxn modelId="{1B2BE2C6-1E1F-462A-AC80-7416053E4360}" type="presParOf" srcId="{F0E188D5-28B6-4433-B000-131A5F24802E}" destId="{9E29FEBA-CD73-458E-850D-104634AC0CD6}" srcOrd="4" destOrd="0" presId="urn:microsoft.com/office/officeart/2008/layout/LinedList"/>
    <dgm:cxn modelId="{C3754E70-880A-4F86-A611-4031B6BFCB75}" type="presParOf" srcId="{F0E188D5-28B6-4433-B000-131A5F24802E}" destId="{7B647DFF-9B92-44C8-AEF5-C5B7DBED7CD3}" srcOrd="5" destOrd="0" presId="urn:microsoft.com/office/officeart/2008/layout/LinedList"/>
    <dgm:cxn modelId="{9C68D2E5-6763-41D2-9E69-2D95A09CD753}" type="presParOf" srcId="{7B647DFF-9B92-44C8-AEF5-C5B7DBED7CD3}" destId="{824D96AB-9C51-4ACF-9099-AFB72D9F0D63}" srcOrd="0" destOrd="0" presId="urn:microsoft.com/office/officeart/2008/layout/LinedList"/>
    <dgm:cxn modelId="{7F2D6387-27FB-42F9-B63E-AFB6696950AF}" type="presParOf" srcId="{7B647DFF-9B92-44C8-AEF5-C5B7DBED7CD3}" destId="{6FF94F54-D24B-4678-AAA2-932F2930491E}" srcOrd="1" destOrd="0" presId="urn:microsoft.com/office/officeart/2008/layout/LinedList"/>
    <dgm:cxn modelId="{5B251050-968B-4521-9A4F-57BE63A4B49D}" type="presParOf" srcId="{6FF94F54-D24B-4678-AAA2-932F2930491E}" destId="{1FFAF289-62E9-452A-9570-E1F07B6A05AC}" srcOrd="0" destOrd="0" presId="urn:microsoft.com/office/officeart/2008/layout/LinedList"/>
    <dgm:cxn modelId="{A2D2D348-79FB-404B-861D-58CA8CBF0BCB}" type="presParOf" srcId="{6FF94F54-D24B-4678-AAA2-932F2930491E}" destId="{2E302F70-2F83-49AE-8882-DCDC324FE42D}" srcOrd="1" destOrd="0" presId="urn:microsoft.com/office/officeart/2008/layout/LinedList"/>
    <dgm:cxn modelId="{AF82FFAC-3097-4C02-90E0-856383C57B57}" type="presParOf" srcId="{2E302F70-2F83-49AE-8882-DCDC324FE42D}" destId="{E961954F-7078-4042-BA7C-F8F58A56B81B}" srcOrd="0" destOrd="0" presId="urn:microsoft.com/office/officeart/2008/layout/LinedList"/>
    <dgm:cxn modelId="{1CEB4C2C-83FE-422F-82A5-37DAC52FF840}" type="presParOf" srcId="{2E302F70-2F83-49AE-8882-DCDC324FE42D}" destId="{B1F30EC0-E17A-4053-B1A5-14CA17DBECFC}" srcOrd="1" destOrd="0" presId="urn:microsoft.com/office/officeart/2008/layout/LinedList"/>
    <dgm:cxn modelId="{2BF97F19-17FF-4D8D-80B7-FFE446D4032D}" type="presParOf" srcId="{2E302F70-2F83-49AE-8882-DCDC324FE42D}" destId="{3EED0D58-A93C-4ACF-9E3D-4EEB41E71391}" srcOrd="2" destOrd="0" presId="urn:microsoft.com/office/officeart/2008/layout/LinedList"/>
    <dgm:cxn modelId="{884696DD-8FCA-4FD3-8962-B5A2B204995F}" type="presParOf" srcId="{6FF94F54-D24B-4678-AAA2-932F2930491E}" destId="{D179DDC7-F0BB-4028-96A6-7FEB788DDFE7}" srcOrd="2" destOrd="0" presId="urn:microsoft.com/office/officeart/2008/layout/LinedList"/>
    <dgm:cxn modelId="{C9C256FA-0092-4EBD-8D39-8908B12FC66A}" type="presParOf" srcId="{6FF94F54-D24B-4678-AAA2-932F2930491E}" destId="{4DA39329-A5C9-47DB-A3AB-A8EF664E4BE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5AB13-F979-425C-ABD7-0781FC7A72D0}">
      <dsp:nvSpPr>
        <dsp:cNvPr id="0" name=""/>
        <dsp:cNvSpPr/>
      </dsp:nvSpPr>
      <dsp:spPr>
        <a:xfrm>
          <a:off x="0" y="1901"/>
          <a:ext cx="105155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B58F3-9124-4296-A4A1-B004AFC0DC23}">
      <dsp:nvSpPr>
        <dsp:cNvPr id="0" name=""/>
        <dsp:cNvSpPr/>
      </dsp:nvSpPr>
      <dsp:spPr>
        <a:xfrm>
          <a:off x="0" y="1901"/>
          <a:ext cx="2103119" cy="1297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i="0" kern="1200" baseline="0"/>
            <a:t>Meeting Mascot</a:t>
          </a:r>
          <a:endParaRPr lang="en-US" sz="2600" kern="1200"/>
        </a:p>
      </dsp:txBody>
      <dsp:txXfrm>
        <a:off x="0" y="1901"/>
        <a:ext cx="2103119" cy="1297074"/>
      </dsp:txXfrm>
    </dsp:sp>
    <dsp:sp modelId="{D7377A08-3414-4607-9FA2-95786FABAE7F}">
      <dsp:nvSpPr>
        <dsp:cNvPr id="0" name=""/>
        <dsp:cNvSpPr/>
      </dsp:nvSpPr>
      <dsp:spPr>
        <a:xfrm>
          <a:off x="2260853" y="60802"/>
          <a:ext cx="8254745" cy="1178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baseline="0"/>
            <a:t>Be the meeting mascot, do the coin toss with both captains and have your photo taken, ask your favourite Bear 3 questions, cheer the team out on track from Mascot Corner.</a:t>
          </a:r>
          <a:endParaRPr lang="en-US" sz="2300" kern="1200"/>
        </a:p>
      </dsp:txBody>
      <dsp:txXfrm>
        <a:off x="2260853" y="60802"/>
        <a:ext cx="8254745" cy="1178006"/>
      </dsp:txXfrm>
    </dsp:sp>
    <dsp:sp modelId="{527B0414-F9B3-48DF-A04D-F625FD504A2C}">
      <dsp:nvSpPr>
        <dsp:cNvPr id="0" name=""/>
        <dsp:cNvSpPr/>
      </dsp:nvSpPr>
      <dsp:spPr>
        <a:xfrm>
          <a:off x="2103119" y="1238808"/>
          <a:ext cx="84124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AD371-44D3-4424-87CE-7D6B181881F0}">
      <dsp:nvSpPr>
        <dsp:cNvPr id="0" name=""/>
        <dsp:cNvSpPr/>
      </dsp:nvSpPr>
      <dsp:spPr>
        <a:xfrm>
          <a:off x="0" y="1298975"/>
          <a:ext cx="105155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4832A-2F50-4FBE-85D3-BB1691F2F54D}">
      <dsp:nvSpPr>
        <dsp:cNvPr id="0" name=""/>
        <dsp:cNvSpPr/>
      </dsp:nvSpPr>
      <dsp:spPr>
        <a:xfrm>
          <a:off x="0" y="1298975"/>
          <a:ext cx="2103119" cy="1297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i="0" kern="1200" baseline="0"/>
            <a:t>U16’s Fun Running Race</a:t>
          </a:r>
          <a:endParaRPr lang="en-US" sz="2600" kern="1200"/>
        </a:p>
      </dsp:txBody>
      <dsp:txXfrm>
        <a:off x="0" y="1298975"/>
        <a:ext cx="2103119" cy="1297074"/>
      </dsp:txXfrm>
    </dsp:sp>
    <dsp:sp modelId="{F1C8DB06-DF79-49B3-8987-169C45D6A06E}">
      <dsp:nvSpPr>
        <dsp:cNvPr id="0" name=""/>
        <dsp:cNvSpPr/>
      </dsp:nvSpPr>
      <dsp:spPr>
        <a:xfrm>
          <a:off x="2260853" y="1357876"/>
          <a:ext cx="8254745" cy="1178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baseline="0"/>
            <a:t>Take part in the BSG U16’s Fun Running Race, held during the interval, your chance to win a prize!</a:t>
          </a:r>
          <a:endParaRPr lang="en-US" sz="2300" kern="1200"/>
        </a:p>
      </dsp:txBody>
      <dsp:txXfrm>
        <a:off x="2260853" y="1357876"/>
        <a:ext cx="8254745" cy="1178006"/>
      </dsp:txXfrm>
    </dsp:sp>
    <dsp:sp modelId="{A40A78F3-03D9-4C54-9D54-C0529F77075E}">
      <dsp:nvSpPr>
        <dsp:cNvPr id="0" name=""/>
        <dsp:cNvSpPr/>
      </dsp:nvSpPr>
      <dsp:spPr>
        <a:xfrm>
          <a:off x="2103119" y="2535883"/>
          <a:ext cx="84124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9FEBA-CD73-458E-850D-104634AC0CD6}">
      <dsp:nvSpPr>
        <dsp:cNvPr id="0" name=""/>
        <dsp:cNvSpPr/>
      </dsp:nvSpPr>
      <dsp:spPr>
        <a:xfrm>
          <a:off x="0" y="2596050"/>
          <a:ext cx="105155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D96AB-9C51-4ACF-9099-AFB72D9F0D63}">
      <dsp:nvSpPr>
        <dsp:cNvPr id="0" name=""/>
        <dsp:cNvSpPr/>
      </dsp:nvSpPr>
      <dsp:spPr>
        <a:xfrm>
          <a:off x="0" y="2596050"/>
          <a:ext cx="2103119" cy="1297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i="0" kern="1200" baseline="0"/>
            <a:t>Model Bike to customise</a:t>
          </a:r>
          <a:endParaRPr lang="en-US" sz="2600" kern="1200"/>
        </a:p>
      </dsp:txBody>
      <dsp:txXfrm>
        <a:off x="0" y="2596050"/>
        <a:ext cx="2103119" cy="1297074"/>
      </dsp:txXfrm>
    </dsp:sp>
    <dsp:sp modelId="{B1F30EC0-E17A-4053-B1A5-14CA17DBECFC}">
      <dsp:nvSpPr>
        <dsp:cNvPr id="0" name=""/>
        <dsp:cNvSpPr/>
      </dsp:nvSpPr>
      <dsp:spPr>
        <a:xfrm>
          <a:off x="2260853" y="2654950"/>
          <a:ext cx="8254745" cy="1178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baseline="0"/>
            <a:t>Get your own model bike to paint and customise into your favourite rider’s bike colours.</a:t>
          </a:r>
          <a:endParaRPr lang="en-US" sz="2300" kern="1200"/>
        </a:p>
      </dsp:txBody>
      <dsp:txXfrm>
        <a:off x="2260853" y="2654950"/>
        <a:ext cx="8254745" cy="1178006"/>
      </dsp:txXfrm>
    </dsp:sp>
    <dsp:sp modelId="{D179DDC7-F0BB-4028-96A6-7FEB788DDFE7}">
      <dsp:nvSpPr>
        <dsp:cNvPr id="0" name=""/>
        <dsp:cNvSpPr/>
      </dsp:nvSpPr>
      <dsp:spPr>
        <a:xfrm>
          <a:off x="2103119" y="3832957"/>
          <a:ext cx="84124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FD1C-F506-46E8-92E5-E4C6D76FEE5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EC94-450A-4745-8871-F734A203F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72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2EEC94-450A-4745-8871-F734A203F5E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3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EBE3-F8DB-8A79-EDC2-1BEFC2A0E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D8B71-3CB3-6981-4404-BB9C8D806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ECB4D-49CA-078B-34C6-12F5ED81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208F7-18A2-E59D-BF40-F8E5287E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D4D31-2AEE-AD0F-E01E-3AB7EC67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46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4345-D004-712A-9B78-BEB46CA3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9E266-B555-243C-E6D7-9F85FEFF7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87489-FFAA-86CF-D39C-1B09507B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E94B3-B23B-A27B-E464-DBD77930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5A034-C3B0-C5A8-82AF-51FA6DCF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844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558F-4C12-7F40-525F-DB4BFE44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648C1-C38A-94A2-5A11-23BBABB39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34E55-239D-1D65-2F3A-3D347E052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9D151-8812-0312-FE0E-1A9E6FAB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B0783-9B0E-ED24-B35A-0EEFCC642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429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702B-A926-69E2-FE48-06279767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E5287-1FDE-D511-DFA4-70E635EAE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1E381-1EF3-AFAB-3FD4-B420FDD1E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09BFD-F803-2101-5BBE-963085CD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CF291-8715-4C39-E59E-2E4F7936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BD2DC-DA39-5E2E-5B34-206D23275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37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0D1B3-E917-74F7-982A-D3C6AD5E5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03CD3-36A1-3D1B-534C-B398F1C43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513E1-BDB0-DD34-A690-12B0333BF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54B02-2D57-5B5D-F26B-416CA8267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7CCCF-33C2-0EAB-F580-D463CCC381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D36043-96E5-E5DC-E010-6335707B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2E8544-160D-746B-98F9-084A0D99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35E5EC-3AA9-F2A4-9500-E86C95C8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165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29B5-D924-F6B7-0BCE-8C77516DF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F7630-B22B-4EF9-3262-52AF8E009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A7D84-F790-82AE-262D-F14F4B5A0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8B86C-1FB2-C2DA-0C3F-81DC1C69B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648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C52B15-F768-95CA-22BB-DAA31851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D16BC-4944-D4A2-18DC-CD72C3701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7DA1D-20FB-8A76-9F9E-A006F4EC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921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16E1-D286-C717-96D2-18221660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520B4-C9A6-41AA-D6C4-7F644C5D3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7547C-64B8-F0EF-A3BC-95E9001B8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01A77-71B3-17B2-BA4A-BB4E6F312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88EB1-7DA3-2D4F-333D-5F237C672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DEBEE-B0BB-9FCE-1ECB-F094AFF1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482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DF7E-E9F2-21F9-EF04-FEC90C67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D11A5-51CD-6FA6-5F9D-0D851B0FA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E877D-609F-C634-2267-0D1ECC080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27634-BF83-570B-BCD0-A883AD5E9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52369-A8FE-CA0F-6237-181DCAAF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6EF5E-C0A9-D17F-B11F-0FDFC26F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925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617C2-E50B-76BF-10E6-6E76227A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2EE6C-6F28-A801-64C5-958C749EFB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DC69D-0643-1FAA-6074-11655B59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586F4-4BDB-10B3-75A6-0F3FC5CF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7BEA4-477A-1E21-2379-F5F9E8BC8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710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F4C826-B6A0-F510-5F5D-DF83F4622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7FE50-04F9-75B3-AD85-D8E99D502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3EF2D-968B-020E-4435-E458C83F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89450-0C5A-7BB4-CF0D-F99F491E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BAD3B-F86F-B972-A104-D024D16C3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506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5E520D-FCEA-324E-BDC6-22A9BECE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8783-52AF-7ECD-4032-34528B162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7CAF0-BDB3-100A-E481-8DB0023900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78F03-9B1C-45CC-9990-4F57789015D5}" type="datetimeFigureOut">
              <a:rPr lang="en-GB" smtClean="0"/>
              <a:t>31/01/2026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86B6-F0E6-9F62-2012-4322CE24E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E93FD-1AFD-BE0C-AF1D-8C860FA76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25C6A-B5EB-44F7-BE66-51F1E8DB3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05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E2D53-B760-7A78-A796-DA5C906B5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11" y="96664"/>
            <a:ext cx="9997007" cy="666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66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EEB1EE-563D-6A6F-7F64-16A8D2929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74A7F-0EA6-711C-E2BE-D6BC56BDE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198" y="141150"/>
            <a:ext cx="5762561" cy="951220"/>
          </a:xfr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2200" dirty="0">
                <a:solidFill>
                  <a:srgbClr val="C00000"/>
                </a:solidFill>
              </a:rPr>
            </a:br>
            <a:br>
              <a:rPr lang="en-US" sz="2200" dirty="0">
                <a:solidFill>
                  <a:srgbClr val="C00000"/>
                </a:solidFill>
              </a:rPr>
            </a:br>
            <a:br>
              <a:rPr lang="en-US" sz="2200" dirty="0">
                <a:solidFill>
                  <a:srgbClr val="C00000"/>
                </a:solidFill>
              </a:rPr>
            </a:br>
            <a:br>
              <a:rPr lang="en-US" sz="2200" dirty="0">
                <a:solidFill>
                  <a:srgbClr val="C00000"/>
                </a:solidFill>
              </a:rPr>
            </a:br>
            <a:r>
              <a:rPr lang="en-US" sz="6000" b="1" dirty="0">
                <a:solidFill>
                  <a:srgbClr val="C00000"/>
                </a:solidFill>
              </a:rPr>
              <a:t>BSG 2026</a:t>
            </a:r>
            <a:br>
              <a:rPr lang="en-US" sz="4400" b="1" dirty="0">
                <a:solidFill>
                  <a:srgbClr val="C00000"/>
                </a:solidFill>
              </a:rPr>
            </a:br>
            <a:br>
              <a:rPr lang="en-US" sz="2200" b="1" dirty="0">
                <a:solidFill>
                  <a:srgbClr val="C00000"/>
                </a:solidFill>
              </a:rPr>
            </a:br>
            <a:r>
              <a:rPr lang="en-US" sz="2200" b="1" dirty="0">
                <a:solidFill>
                  <a:srgbClr val="C00000"/>
                </a:solidFill>
              </a:rPr>
              <a:t>                              </a:t>
            </a:r>
            <a:br>
              <a:rPr lang="en-US" sz="2200" dirty="0"/>
            </a:br>
            <a:endParaRPr lang="en-US" sz="2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EF33EE-B567-5F89-65FE-641F833AA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8" r="2933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CF991-EAA1-2FBD-9237-2FA8EC18D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4198" y="1233520"/>
            <a:ext cx="5762561" cy="5624480"/>
          </a:xfrm>
          <a:solidFill>
            <a:srgbClr val="C00000"/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Who wouldn’t want to join us in 2026 and support Redcar Bears Speedway to keep progressing and developing.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All the monies raised go straight back into the club.</a:t>
            </a:r>
          </a:p>
          <a:p>
            <a:pPr indent="-228600" algn="ctr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Exclusive opportunities including voting for the 2026 Bear and Tiger of the Year, early bird information, U16 mascot of the meeting, reduce travel for away days and much more…</a:t>
            </a:r>
          </a:p>
          <a:p>
            <a:endParaRPr lang="en-US" sz="17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empus Sans ITC" panose="04020404030D07020202" pitchFamily="82" charset="0"/>
              </a:rPr>
              <a:t>  Come and join us in 2026!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empus Sans ITC" panose="04020404030D07020202" pitchFamily="82" charset="0"/>
              </a:rPr>
              <a:t>Graham, Charlotte, Judith &amp; Brea</a:t>
            </a:r>
          </a:p>
        </p:txBody>
      </p:sp>
    </p:spTree>
    <p:extLst>
      <p:ext uri="{BB962C8B-B14F-4D97-AF65-F5344CB8AC3E}">
        <p14:creationId xmlns:p14="http://schemas.microsoft.com/office/powerpoint/2010/main" val="573446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</p:transition>
    </mc:Choice>
    <mc:Fallback xmlns=""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7569-56BE-79BE-9392-39CA3474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03" y="157732"/>
            <a:ext cx="11320456" cy="1019665"/>
          </a:xfrm>
          <a:solidFill>
            <a:srgbClr val="C000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</a:rPr>
              <a:t>BSG Membership 2026 gives you…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17CD38B-6AC6-4CDB-8257-68D1ABE1C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203" y="1261930"/>
            <a:ext cx="5591697" cy="5438337"/>
          </a:xfr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9600" b="1" dirty="0"/>
              <a:t>Early Bird Notification</a:t>
            </a:r>
          </a:p>
          <a:p>
            <a:r>
              <a:rPr lang="en-GB" sz="8000" dirty="0"/>
              <a:t>The opportunity to buy tickets for Redcar Bears Events - such as Annual Awards Evening and Christmas Party - before they go on general sale.</a:t>
            </a:r>
          </a:p>
          <a:p>
            <a:pPr marL="0" indent="0">
              <a:buNone/>
            </a:pPr>
            <a:r>
              <a:rPr lang="en-GB" sz="9600" b="1" dirty="0"/>
              <a:t>Rider of the Year Vote</a:t>
            </a:r>
          </a:p>
          <a:p>
            <a:r>
              <a:rPr lang="en-GB" sz="8000" dirty="0"/>
              <a:t>From 2026, BSG Members have the exclusively vote for the Redcar Bear and Middlesbrough Tiger of the Year, with the presentation taking place at the end of season awards evening.</a:t>
            </a:r>
          </a:p>
          <a:p>
            <a:pPr marL="0" indent="0">
              <a:buNone/>
            </a:pPr>
            <a:r>
              <a:rPr lang="en-GB" sz="9600" b="1" dirty="0"/>
              <a:t>Track Walk </a:t>
            </a:r>
          </a:p>
          <a:p>
            <a:r>
              <a:rPr lang="en-GB" sz="8000" dirty="0"/>
              <a:t>Walk the track, hosted by current and/or previous riders, hear their thoughts, ask them questions and learn what gardening is all about!</a:t>
            </a:r>
          </a:p>
          <a:p>
            <a:pPr marL="0" indent="0">
              <a:buNone/>
            </a:pPr>
            <a:r>
              <a:rPr lang="en-GB" sz="9600" b="1" dirty="0"/>
              <a:t>Mechanic’s Insight</a:t>
            </a:r>
          </a:p>
          <a:p>
            <a:r>
              <a:rPr lang="en-GB" sz="8000" dirty="0"/>
              <a:t>Meet our mechanics/riders to learn all about how a speedway bike works; know your countershaft from your clutch basket, your primary chain from your sprocket!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E270897-7C4C-96F3-80D3-0A20E3340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102" y="1261930"/>
            <a:ext cx="5540556" cy="5438337"/>
          </a:xfr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9600" b="1" dirty="0"/>
              <a:t>Birthday Card</a:t>
            </a:r>
          </a:p>
          <a:p>
            <a:r>
              <a:rPr lang="en-GB" sz="8000" dirty="0"/>
              <a:t>Receive your own birthday card, signed by all the riders.</a:t>
            </a:r>
            <a:r>
              <a:rPr lang="en-GB" sz="8000" b="1" dirty="0"/>
              <a:t> </a:t>
            </a:r>
          </a:p>
          <a:p>
            <a:pPr marL="0" indent="0">
              <a:buNone/>
            </a:pPr>
            <a:r>
              <a:rPr lang="en-GB" sz="9600" b="1" dirty="0"/>
              <a:t>Team Photo</a:t>
            </a:r>
          </a:p>
          <a:p>
            <a:r>
              <a:rPr lang="en-GB" sz="8000" dirty="0"/>
              <a:t>A unique chance to have your photo taken with the 2026 Redcar Bears Team</a:t>
            </a:r>
          </a:p>
          <a:p>
            <a:pPr marL="0" indent="0">
              <a:buNone/>
            </a:pPr>
            <a:r>
              <a:rPr lang="en-GB" sz="9600" b="1" dirty="0"/>
              <a:t>BSG Travel Opportunities</a:t>
            </a:r>
          </a:p>
          <a:p>
            <a:r>
              <a:rPr lang="en-GB" sz="8000" dirty="0"/>
              <a:t>Advanced ticket purchase opportunities and reduced travel costs for all BSG Away Day Trips</a:t>
            </a:r>
          </a:p>
          <a:p>
            <a:pPr marL="0" indent="0">
              <a:buNone/>
            </a:pPr>
            <a:r>
              <a:rPr lang="en-GB" sz="9600" b="1" dirty="0"/>
              <a:t>Weekly Drinks Draw</a:t>
            </a:r>
            <a:endParaRPr lang="en-GB" sz="9600" dirty="0"/>
          </a:p>
          <a:p>
            <a:r>
              <a:rPr lang="en-GB" sz="8000" dirty="0"/>
              <a:t>Your weekly chance to win a free drink - alcoholic/non-alcoholic  - from the Bears Bar on meeting nights.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D3A11-98EB-0E34-7882-2FA4137A4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522" y="5141860"/>
            <a:ext cx="1339212" cy="133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2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7569-56BE-79BE-9392-39CA347436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BSG U16’s Membership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F7DA1-02DE-2A6B-32D4-73D5A8535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3" y="1882440"/>
            <a:ext cx="10515599" cy="56618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U16’s membership add on extras…</a:t>
            </a:r>
          </a:p>
        </p:txBody>
      </p:sp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091AA222-7573-39FE-5E02-2D020E76D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863332"/>
              </p:ext>
            </p:extLst>
          </p:nvPr>
        </p:nvGraphicFramePr>
        <p:xfrm>
          <a:off x="836613" y="2597849"/>
          <a:ext cx="10515599" cy="3895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4532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1CB9CAE7-8C75-0154-186F-B61233E3836E}"/>
              </a:ext>
            </a:extLst>
          </p:cNvPr>
          <p:cNvSpPr/>
          <p:nvPr/>
        </p:nvSpPr>
        <p:spPr>
          <a:xfrm>
            <a:off x="275138" y="196383"/>
            <a:ext cx="4269243" cy="2829115"/>
          </a:xfrm>
          <a:prstGeom prst="wedgeEllipseCallout">
            <a:avLst>
              <a:gd name="adj1" fmla="val 45147"/>
              <a:gd name="adj2" fmla="val 8476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‘We loved the track walk, Stuart and Jake did ours, they were so informative, it was a great experience…’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7698984B-0654-263B-D68A-D2EB489E9A2E}"/>
              </a:ext>
            </a:extLst>
          </p:cNvPr>
          <p:cNvSpPr/>
          <p:nvPr/>
        </p:nvSpPr>
        <p:spPr>
          <a:xfrm>
            <a:off x="8720552" y="196383"/>
            <a:ext cx="3257674" cy="2710466"/>
          </a:xfrm>
          <a:prstGeom prst="wedgeEllipseCallout">
            <a:avLst>
              <a:gd name="adj1" fmla="val -92624"/>
              <a:gd name="adj2" fmla="val -4486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‘Having my photo taken with the team was amazing…’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95F68B3D-4132-DC2F-7BA8-D698FC624D09}"/>
              </a:ext>
            </a:extLst>
          </p:cNvPr>
          <p:cNvSpPr/>
          <p:nvPr/>
        </p:nvSpPr>
        <p:spPr>
          <a:xfrm>
            <a:off x="114557" y="3261769"/>
            <a:ext cx="3937851" cy="2691036"/>
          </a:xfrm>
          <a:prstGeom prst="wedgeEllipseCallout">
            <a:avLst>
              <a:gd name="adj1" fmla="val -39441"/>
              <a:gd name="adj2" fmla="val 69541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‘The away days were incredible; the atmosphere and friendship were brilliant…’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F0DABC2-D91C-C11E-DA0C-325440E7EDE9}"/>
              </a:ext>
            </a:extLst>
          </p:cNvPr>
          <p:cNvSpPr/>
          <p:nvPr/>
        </p:nvSpPr>
        <p:spPr>
          <a:xfrm>
            <a:off x="8510871" y="3157440"/>
            <a:ext cx="3522588" cy="2733994"/>
          </a:xfrm>
          <a:prstGeom prst="wedgeEllipseCallout">
            <a:avLst>
              <a:gd name="adj1" fmla="val 50596"/>
              <a:gd name="adj2" fmla="val 81484"/>
            </a:avLst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‘To have a unique say in the ‘Bear of the Year’ was so special…’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4B2DD77-3099-8357-6260-8BD411BE9025}"/>
              </a:ext>
            </a:extLst>
          </p:cNvPr>
          <p:cNvSpPr/>
          <p:nvPr/>
        </p:nvSpPr>
        <p:spPr>
          <a:xfrm>
            <a:off x="4663540" y="598347"/>
            <a:ext cx="3937852" cy="2691035"/>
          </a:xfrm>
          <a:prstGeom prst="wedgeEllipseCallout">
            <a:avLst>
              <a:gd name="adj1" fmla="val -54807"/>
              <a:gd name="adj2" fmla="val 76722"/>
            </a:avLst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‘A signed birthday card from the team dropped through the letter box, wow!...’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616BA7A0-0DD3-7393-36DB-9BE9399E58EF}"/>
              </a:ext>
            </a:extLst>
          </p:cNvPr>
          <p:cNvSpPr/>
          <p:nvPr/>
        </p:nvSpPr>
        <p:spPr>
          <a:xfrm>
            <a:off x="4105594" y="3688286"/>
            <a:ext cx="4457443" cy="3093003"/>
          </a:xfrm>
          <a:prstGeom prst="wedgeEllipseCallout">
            <a:avLst>
              <a:gd name="adj1" fmla="val 50027"/>
              <a:gd name="adj2" fmla="val -72098"/>
            </a:avLst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‘Having unique experiences whilst supporting the club is a brilliant opportunity </a:t>
            </a:r>
            <a:r>
              <a:rPr lang="en-GB" sz="2400" b="1"/>
              <a:t>you only get </a:t>
            </a:r>
            <a:r>
              <a:rPr lang="en-GB" sz="2400" b="1" dirty="0"/>
              <a:t>with the BSG…’</a:t>
            </a:r>
          </a:p>
        </p:txBody>
      </p:sp>
    </p:spTree>
    <p:extLst>
      <p:ext uri="{BB962C8B-B14F-4D97-AF65-F5344CB8AC3E}">
        <p14:creationId xmlns:p14="http://schemas.microsoft.com/office/powerpoint/2010/main" val="170212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16E03-F54D-709B-CC37-4AC36D356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561" r="-3" b="9179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2050" name="Picture 2" descr="May be a graphic of basketball and text">
            <a:extLst>
              <a:ext uri="{FF2B5EF4-FFF2-40B4-BE49-F238E27FC236}">
                <a16:creationId xmlns:a16="http://schemas.microsoft.com/office/drawing/2014/main" id="{89577474-1877-6688-51F7-BA1253181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7" b="29463"/>
          <a:stretch>
            <a:fillRect/>
          </a:stretch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D9603D-54E6-8251-F411-654CD3C2A3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38" b="11214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1743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E37F8-0E56-C070-9F19-EF636643C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7D9BCE-CBFE-0C67-005A-4E449EAA87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57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AF51DF-880A-80BB-4E6E-7F16580D9F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01" b="18084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1026" name="Picture 2" descr="Open photo">
            <a:extLst>
              <a:ext uri="{FF2B5EF4-FFF2-40B4-BE49-F238E27FC236}">
                <a16:creationId xmlns:a16="http://schemas.microsoft.com/office/drawing/2014/main" id="{67C8BACA-3D5F-4DA4-32EE-7D59F2E99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8" r="-2" b="14940"/>
          <a:stretch>
            <a:fillRect/>
          </a:stretch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6DEB9EA2-AED5-9E6B-E740-16612F4A8175}"/>
              </a:ext>
            </a:extLst>
          </p:cNvPr>
          <p:cNvSpPr/>
          <p:nvPr/>
        </p:nvSpPr>
        <p:spPr>
          <a:xfrm rot="20670905">
            <a:off x="167031" y="1877470"/>
            <a:ext cx="11525835" cy="2655047"/>
          </a:xfrm>
          <a:prstGeom prst="horizontalScroll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</a:rPr>
              <a:t>BSG Quiz Night – Saturday 7</a:t>
            </a:r>
            <a:r>
              <a:rPr lang="en-GB" sz="4400" b="1" baseline="30000" dirty="0">
                <a:solidFill>
                  <a:schemeClr val="tx1"/>
                </a:solidFill>
              </a:rPr>
              <a:t>th</a:t>
            </a:r>
            <a:r>
              <a:rPr lang="en-GB" sz="4400" b="1" dirty="0">
                <a:solidFill>
                  <a:schemeClr val="tx1"/>
                </a:solidFill>
              </a:rPr>
              <a:t> March 6.30pm - £5 including blind card entry</a:t>
            </a:r>
          </a:p>
        </p:txBody>
      </p:sp>
    </p:spTree>
    <p:extLst>
      <p:ext uri="{BB962C8B-B14F-4D97-AF65-F5344CB8AC3E}">
        <p14:creationId xmlns:p14="http://schemas.microsoft.com/office/powerpoint/2010/main" val="568451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8D9F1-12DF-09E4-2D2B-EC9B21DA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Rectangle 3091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6" name="Picture 8" descr="May be an image of dirt bike and text">
            <a:extLst>
              <a:ext uri="{FF2B5EF4-FFF2-40B4-BE49-F238E27FC236}">
                <a16:creationId xmlns:a16="http://schemas.microsoft.com/office/drawing/2014/main" id="{15C39B89-0AD8-B75F-437B-1955FE56F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1" r="4272" b="-3"/>
          <a:stretch>
            <a:fillRect/>
          </a:stretch>
        </p:blipFill>
        <p:spPr bwMode="auto">
          <a:xfrm>
            <a:off x="20" y="10"/>
            <a:ext cx="2970445" cy="338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 photo description available.">
            <a:extLst>
              <a:ext uri="{FF2B5EF4-FFF2-40B4-BE49-F238E27FC236}">
                <a16:creationId xmlns:a16="http://schemas.microsoft.com/office/drawing/2014/main" id="{C70A9C11-CDB3-FA92-04AD-B7E14435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972"/>
          <a:stretch>
            <a:fillRect/>
          </a:stretch>
        </p:blipFill>
        <p:spPr bwMode="auto">
          <a:xfrm>
            <a:off x="3072956" y="10"/>
            <a:ext cx="2970465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E71803-DBE9-E00C-ECDF-7EB96F8FD6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895" r="32697" b="2"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2050" name="Picture 2" descr="Tire marks stock illustration ...">
            <a:extLst>
              <a:ext uri="{FF2B5EF4-FFF2-40B4-BE49-F238E27FC236}">
                <a16:creationId xmlns:a16="http://schemas.microsoft.com/office/drawing/2014/main" id="{41204EC3-86B1-C031-4D09-596C8854D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9" r="16910" b="-2"/>
          <a:stretch>
            <a:fillRect/>
          </a:stretch>
        </p:blipFill>
        <p:spPr bwMode="auto">
          <a:xfrm>
            <a:off x="9220200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ing soon Images - Free Download on ...">
            <a:extLst>
              <a:ext uri="{FF2B5EF4-FFF2-40B4-BE49-F238E27FC236}">
                <a16:creationId xmlns:a16="http://schemas.microsoft.com/office/drawing/2014/main" id="{4D881AB8-4630-9F11-6AA3-E7B5A4308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 r="1" b="10781"/>
          <a:stretch>
            <a:fillRect/>
          </a:stretch>
        </p:blipFill>
        <p:spPr bwMode="auto">
          <a:xfrm>
            <a:off x="-1018" y="3474720"/>
            <a:ext cx="6044438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4" name="Rectangle 3093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94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C3177-117D-213C-5D52-B80348BDF252}"/>
              </a:ext>
            </a:extLst>
          </p:cNvPr>
          <p:cNvSpPr txBox="1"/>
          <p:nvPr/>
        </p:nvSpPr>
        <p:spPr>
          <a:xfrm>
            <a:off x="6486728" y="3874104"/>
            <a:ext cx="5466944" cy="27082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 ‘old’ initiative for 2026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Tyre Fund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…funding the grip, supporting the slick; the Bears Tyre Fund 2026</a:t>
            </a:r>
          </a:p>
        </p:txBody>
      </p:sp>
    </p:spTree>
    <p:extLst>
      <p:ext uri="{BB962C8B-B14F-4D97-AF65-F5344CB8AC3E}">
        <p14:creationId xmlns:p14="http://schemas.microsoft.com/office/powerpoint/2010/main" val="2990779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1B30A-4A8B-EA4F-FBB0-4822C87D0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F5E015-240E-9F54-19D4-4264854FA2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98" r="11658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C6953F2-7856-E302-15BD-EB523FF8E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33E3E6-2AF5-8FE5-B410-77B061D93B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18" r="-2" b="7653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6962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228</TotalTime>
  <Words>529</Words>
  <Application>Microsoft Office PowerPoint</Application>
  <PresentationFormat>Widescreen</PresentationFormat>
  <Paragraphs>47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Tempus Sans ITC</vt:lpstr>
      <vt:lpstr>Office Theme</vt:lpstr>
      <vt:lpstr>PowerPoint Presentation</vt:lpstr>
      <vt:lpstr>    BSG 2026                                 </vt:lpstr>
      <vt:lpstr>BSG Membership 2026 gives you…</vt:lpstr>
      <vt:lpstr>BSG U16’s Membership 2026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Judith Bailey</dc:creator>
  <cp:lastModifiedBy>Judith Bailey</cp:lastModifiedBy>
  <cp:revision>42</cp:revision>
  <dcterms:created xsi:type="dcterms:W3CDTF">2026-01-07T11:08:17Z</dcterms:created>
  <dcterms:modified xsi:type="dcterms:W3CDTF">2026-01-31T14:45:00Z</dcterms:modified>
</cp:coreProperties>
</file>